
<file path=[Content_Types].xml><?xml version="1.0" encoding="utf-8"?>
<Types xmlns="http://schemas.openxmlformats.org/package/2006/content-types">
  <Default Extension="bin" ContentType="application/vnd.openxmlformats-officedocument.oleObject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D20147-17A1-4D8D-A0DC-15EE243BDA4C}" v="9" dt="2024-10-15T18:27:20.5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Yearly Report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535870516185476"/>
          <c:y val="0.17171296296296298"/>
          <c:w val="0.82686351706036743"/>
          <c:h val="0.571653178769320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'[Project Edge Tasks.xlsx]Excel 4'!$F$9:$F$10</c:f>
              <c:strCache>
                <c:ptCount val="2"/>
                <c:pt idx="0">
                  <c:v>Yearly report</c:v>
                </c:pt>
                <c:pt idx="1">
                  <c:v>Expenses 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4000"/>
                    <a:alpha val="100000"/>
                    <a:satMod val="105000"/>
                    <a:lumMod val="110000"/>
                  </a:schemeClr>
                </a:gs>
                <a:gs pos="100000">
                  <a:schemeClr val="accent1">
                    <a:tint val="78000"/>
                    <a:alpha val="92000"/>
                    <a:satMod val="109000"/>
                    <a:lumMod val="100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'[Project Edge Tasks.xlsx]Excel 4'!$E$11:$E$22</c:f>
              <c:strCache>
                <c:ptCount val="12"/>
                <c:pt idx="0">
                  <c:v>January </c:v>
                </c:pt>
                <c:pt idx="1">
                  <c:v>February </c:v>
                </c:pt>
                <c:pt idx="2">
                  <c:v>March </c:v>
                </c:pt>
                <c:pt idx="3">
                  <c:v>April </c:v>
                </c:pt>
                <c:pt idx="4">
                  <c:v>May</c:v>
                </c:pt>
                <c:pt idx="5">
                  <c:v>June</c:v>
                </c:pt>
                <c:pt idx="6">
                  <c:v>July 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 </c:v>
                </c:pt>
                <c:pt idx="11">
                  <c:v>December</c:v>
                </c:pt>
              </c:strCache>
            </c:strRef>
          </c:cat>
          <c:val>
            <c:numRef>
              <c:f>'[Project Edge Tasks.xlsx]Excel 4'!$F$11:$F$22</c:f>
              <c:numCache>
                <c:formatCode>General</c:formatCode>
                <c:ptCount val="12"/>
                <c:pt idx="0">
                  <c:v>9288500</c:v>
                </c:pt>
                <c:pt idx="1">
                  <c:v>9744300</c:v>
                </c:pt>
                <c:pt idx="2">
                  <c:v>8904700</c:v>
                </c:pt>
                <c:pt idx="3">
                  <c:v>7345200</c:v>
                </c:pt>
                <c:pt idx="4">
                  <c:v>8987000</c:v>
                </c:pt>
                <c:pt idx="5">
                  <c:v>5215400</c:v>
                </c:pt>
                <c:pt idx="6">
                  <c:v>9976500</c:v>
                </c:pt>
                <c:pt idx="7">
                  <c:v>7976700</c:v>
                </c:pt>
                <c:pt idx="8">
                  <c:v>9879000</c:v>
                </c:pt>
                <c:pt idx="9">
                  <c:v>6234800</c:v>
                </c:pt>
                <c:pt idx="10">
                  <c:v>4534800</c:v>
                </c:pt>
                <c:pt idx="11">
                  <c:v>8348700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33-42B0-A934-A3C4304DE1EC}"/>
            </c:ext>
          </c:extLst>
        </c:ser>
        <c:ser>
          <c:idx val="1"/>
          <c:order val="1"/>
          <c:tx>
            <c:strRef>
              <c:f>'[Project Edge Tasks.xlsx]Excel 4'!$G$9:$G$10</c:f>
              <c:strCache>
                <c:ptCount val="2"/>
                <c:pt idx="0">
                  <c:v>Yearly report</c:v>
                </c:pt>
                <c:pt idx="1">
                  <c:v>Sales 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4000"/>
                    <a:alpha val="100000"/>
                    <a:satMod val="105000"/>
                    <a:lumMod val="110000"/>
                  </a:schemeClr>
                </a:gs>
                <a:gs pos="100000">
                  <a:schemeClr val="accent2">
                    <a:tint val="78000"/>
                    <a:alpha val="92000"/>
                    <a:satMod val="109000"/>
                    <a:lumMod val="100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'[Project Edge Tasks.xlsx]Excel 4'!$E$11:$E$22</c:f>
              <c:strCache>
                <c:ptCount val="12"/>
                <c:pt idx="0">
                  <c:v>January </c:v>
                </c:pt>
                <c:pt idx="1">
                  <c:v>February </c:v>
                </c:pt>
                <c:pt idx="2">
                  <c:v>March </c:v>
                </c:pt>
                <c:pt idx="3">
                  <c:v>April </c:v>
                </c:pt>
                <c:pt idx="4">
                  <c:v>May</c:v>
                </c:pt>
                <c:pt idx="5">
                  <c:v>June</c:v>
                </c:pt>
                <c:pt idx="6">
                  <c:v>July 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 </c:v>
                </c:pt>
                <c:pt idx="11">
                  <c:v>December</c:v>
                </c:pt>
              </c:strCache>
            </c:strRef>
          </c:cat>
          <c:val>
            <c:numRef>
              <c:f>'[Project Edge Tasks.xlsx]Excel 4'!$G$11:$G$22</c:f>
              <c:numCache>
                <c:formatCode>General</c:formatCode>
                <c:ptCount val="12"/>
                <c:pt idx="0">
                  <c:v>8750000</c:v>
                </c:pt>
                <c:pt idx="1">
                  <c:v>9920000</c:v>
                </c:pt>
                <c:pt idx="2">
                  <c:v>10000000</c:v>
                </c:pt>
                <c:pt idx="3">
                  <c:v>7957400</c:v>
                </c:pt>
                <c:pt idx="4">
                  <c:v>9876500</c:v>
                </c:pt>
                <c:pt idx="5">
                  <c:v>5164500</c:v>
                </c:pt>
                <c:pt idx="6">
                  <c:v>11543600</c:v>
                </c:pt>
                <c:pt idx="7">
                  <c:v>8087900</c:v>
                </c:pt>
                <c:pt idx="8">
                  <c:v>9969800</c:v>
                </c:pt>
                <c:pt idx="9">
                  <c:v>7024000</c:v>
                </c:pt>
                <c:pt idx="10">
                  <c:v>4809300</c:v>
                </c:pt>
                <c:pt idx="11">
                  <c:v>8834800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33-42B0-A934-A3C4304DE1EC}"/>
            </c:ext>
          </c:extLst>
        </c:ser>
        <c:ser>
          <c:idx val="2"/>
          <c:order val="2"/>
          <c:tx>
            <c:strRef>
              <c:f>'[Project Edge Tasks.xlsx]Excel 4'!$H$9:$H$10</c:f>
              <c:strCache>
                <c:ptCount val="2"/>
                <c:pt idx="0">
                  <c:v>Yearly report</c:v>
                </c:pt>
                <c:pt idx="1">
                  <c:v>Profit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54000"/>
                    <a:alpha val="100000"/>
                    <a:satMod val="105000"/>
                    <a:lumMod val="110000"/>
                  </a:schemeClr>
                </a:gs>
                <a:gs pos="100000">
                  <a:schemeClr val="accent3">
                    <a:tint val="78000"/>
                    <a:alpha val="92000"/>
                    <a:satMod val="109000"/>
                    <a:lumMod val="100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'[Project Edge Tasks.xlsx]Excel 4'!$E$11:$E$22</c:f>
              <c:strCache>
                <c:ptCount val="12"/>
                <c:pt idx="0">
                  <c:v>January </c:v>
                </c:pt>
                <c:pt idx="1">
                  <c:v>February </c:v>
                </c:pt>
                <c:pt idx="2">
                  <c:v>March </c:v>
                </c:pt>
                <c:pt idx="3">
                  <c:v>April </c:v>
                </c:pt>
                <c:pt idx="4">
                  <c:v>May</c:v>
                </c:pt>
                <c:pt idx="5">
                  <c:v>June</c:v>
                </c:pt>
                <c:pt idx="6">
                  <c:v>July 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 </c:v>
                </c:pt>
                <c:pt idx="11">
                  <c:v>December</c:v>
                </c:pt>
              </c:strCache>
            </c:strRef>
          </c:cat>
          <c:val>
            <c:numRef>
              <c:f>'[Project Edge Tasks.xlsx]Excel 4'!$H$11:$H$22</c:f>
              <c:numCache>
                <c:formatCode>General</c:formatCode>
                <c:ptCount val="12"/>
                <c:pt idx="0">
                  <c:v>-538500</c:v>
                </c:pt>
                <c:pt idx="1">
                  <c:v>175700</c:v>
                </c:pt>
                <c:pt idx="2">
                  <c:v>1095300</c:v>
                </c:pt>
                <c:pt idx="3">
                  <c:v>612200</c:v>
                </c:pt>
                <c:pt idx="4">
                  <c:v>889500</c:v>
                </c:pt>
                <c:pt idx="5">
                  <c:v>-50900</c:v>
                </c:pt>
                <c:pt idx="6">
                  <c:v>1567100</c:v>
                </c:pt>
                <c:pt idx="7">
                  <c:v>111200</c:v>
                </c:pt>
                <c:pt idx="8">
                  <c:v>90800</c:v>
                </c:pt>
                <c:pt idx="9">
                  <c:v>789200</c:v>
                </c:pt>
                <c:pt idx="10">
                  <c:v>274500</c:v>
                </c:pt>
                <c:pt idx="11">
                  <c:v>486100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33-42B0-A934-A3C4304DE1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58401408"/>
        <c:axId val="258402944"/>
      </c:barChart>
      <c:catAx>
        <c:axId val="25840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8402944"/>
        <c:crosses val="autoZero"/>
        <c:auto val="1"/>
        <c:lblAlgn val="ctr"/>
        <c:lblOffset val="100"/>
        <c:noMultiLvlLbl val="0"/>
      </c:catAx>
      <c:valAx>
        <c:axId val="258402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8401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CEEB9F-4A17-44AF-A29D-6BC7B572CBB4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77BD356-991F-4839-91A9-5FC5CC0EEBA3}">
      <dgm:prSet phldrT="[Text]" custT="1"/>
      <dgm:spPr/>
      <dgm:t>
        <a:bodyPr/>
        <a:lstStyle/>
        <a:p>
          <a:pPr algn="ctr"/>
          <a:r>
            <a: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Sales Strategy</a:t>
          </a:r>
        </a:p>
      </dgm:t>
    </dgm:pt>
    <dgm:pt modelId="{CBBAEDF9-6FF1-4113-BD6B-1D4F73908169}" type="parTrans" cxnId="{C155DD7A-CF5C-4DB2-8FB3-49BD4CED5541}">
      <dgm:prSet/>
      <dgm:spPr/>
      <dgm:t>
        <a:bodyPr/>
        <a:lstStyle/>
        <a:p>
          <a:pPr algn="ctr"/>
          <a:endParaRPr lang="en-US" sz="1400"/>
        </a:p>
      </dgm:t>
    </dgm:pt>
    <dgm:pt modelId="{14CC94B2-80A1-47D4-ADCE-A87E2A17DFE9}" type="sibTrans" cxnId="{C155DD7A-CF5C-4DB2-8FB3-49BD4CED5541}">
      <dgm:prSet custT="1"/>
      <dgm:spPr/>
      <dgm:t>
        <a:bodyPr/>
        <a:lstStyle/>
        <a:p>
          <a:pPr algn="ctr"/>
          <a:endParaRPr lang="en-US" sz="1800"/>
        </a:p>
      </dgm:t>
    </dgm:pt>
    <dgm:pt modelId="{C3C97A95-D47B-4297-A845-3E7BDBD18A6D}">
      <dgm:prSet phldrT="[Text]" custT="1"/>
      <dgm:spPr/>
      <dgm:t>
        <a:bodyPr/>
        <a:lstStyle/>
        <a:p>
          <a:pPr algn="ctr"/>
          <a:r>
            <a: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Distribution and Logistics</a:t>
          </a:r>
        </a:p>
      </dgm:t>
    </dgm:pt>
    <dgm:pt modelId="{7DE76C24-B899-455C-A8BC-E2D59551260D}" type="parTrans" cxnId="{EB944661-F05D-4B51-93F2-1C512A5FB746}">
      <dgm:prSet/>
      <dgm:spPr/>
      <dgm:t>
        <a:bodyPr/>
        <a:lstStyle/>
        <a:p>
          <a:pPr algn="ctr"/>
          <a:endParaRPr lang="en-US" sz="1400"/>
        </a:p>
      </dgm:t>
    </dgm:pt>
    <dgm:pt modelId="{FD5339B6-8900-42BD-8E4D-F1F106AD1154}" type="sibTrans" cxnId="{EB944661-F05D-4B51-93F2-1C512A5FB746}">
      <dgm:prSet custT="1"/>
      <dgm:spPr/>
      <dgm:t>
        <a:bodyPr/>
        <a:lstStyle/>
        <a:p>
          <a:pPr algn="ctr"/>
          <a:endParaRPr lang="en-US" sz="1800"/>
        </a:p>
      </dgm:t>
    </dgm:pt>
    <dgm:pt modelId="{FF64B588-3714-43AB-ADD2-A15F4369FAED}">
      <dgm:prSet phldrT="[Text]" custT="1"/>
      <dgm:spPr/>
      <dgm:t>
        <a:bodyPr/>
        <a:lstStyle/>
        <a:p>
          <a:pPr algn="ctr"/>
          <a:r>
            <a: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Customer Service</a:t>
          </a:r>
        </a:p>
      </dgm:t>
    </dgm:pt>
    <dgm:pt modelId="{5E4F6B25-A8C3-425B-88D5-190DD13819FD}" type="parTrans" cxnId="{BECCCB68-6AF1-44C1-BF8B-9C6F3F7A5C0C}">
      <dgm:prSet/>
      <dgm:spPr/>
      <dgm:t>
        <a:bodyPr/>
        <a:lstStyle/>
        <a:p>
          <a:pPr algn="ctr"/>
          <a:endParaRPr lang="en-US" sz="1400"/>
        </a:p>
      </dgm:t>
    </dgm:pt>
    <dgm:pt modelId="{18052642-83A7-475D-AC63-978BCD506229}" type="sibTrans" cxnId="{BECCCB68-6AF1-44C1-BF8B-9C6F3F7A5C0C}">
      <dgm:prSet custT="1"/>
      <dgm:spPr/>
      <dgm:t>
        <a:bodyPr/>
        <a:lstStyle/>
        <a:p>
          <a:pPr algn="ctr"/>
          <a:endParaRPr lang="en-US" sz="1800"/>
        </a:p>
      </dgm:t>
    </dgm:pt>
    <dgm:pt modelId="{12344558-D157-4D50-928A-15C632CBED19}">
      <dgm:prSet phldrT="[Text]" custT="1"/>
      <dgm:spPr/>
      <dgm:t>
        <a:bodyPr/>
        <a:lstStyle/>
        <a:p>
          <a:pPr algn="ctr"/>
          <a:r>
            <a: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Financial Planning</a:t>
          </a:r>
        </a:p>
      </dgm:t>
    </dgm:pt>
    <dgm:pt modelId="{CD6777E1-B996-4413-A8EB-3AE9D17631F8}" type="parTrans" cxnId="{62FD1072-AF85-41C2-A22B-C6B0E373F730}">
      <dgm:prSet/>
      <dgm:spPr/>
      <dgm:t>
        <a:bodyPr/>
        <a:lstStyle/>
        <a:p>
          <a:pPr algn="ctr"/>
          <a:endParaRPr lang="en-US" sz="1400"/>
        </a:p>
      </dgm:t>
    </dgm:pt>
    <dgm:pt modelId="{47A0FD74-A192-4287-BE43-19767703BAE1}" type="sibTrans" cxnId="{62FD1072-AF85-41C2-A22B-C6B0E373F730}">
      <dgm:prSet custT="1"/>
      <dgm:spPr/>
      <dgm:t>
        <a:bodyPr/>
        <a:lstStyle/>
        <a:p>
          <a:pPr algn="ctr"/>
          <a:endParaRPr lang="en-US" sz="1800"/>
        </a:p>
      </dgm:t>
    </dgm:pt>
    <dgm:pt modelId="{D91D5519-9D25-48C9-856B-B290DD930974}">
      <dgm:prSet custT="1"/>
      <dgm:spPr/>
      <dgm:t>
        <a:bodyPr/>
        <a:lstStyle/>
        <a:p>
          <a:pPr algn="ctr"/>
          <a:r>
            <a: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Market Research</a:t>
          </a:r>
        </a:p>
      </dgm:t>
    </dgm:pt>
    <dgm:pt modelId="{98ABC242-E618-46C0-9C53-AD3071F82752}" type="parTrans" cxnId="{05C694A2-991D-4C39-96BF-47B4FC8AEAF0}">
      <dgm:prSet/>
      <dgm:spPr/>
      <dgm:t>
        <a:bodyPr/>
        <a:lstStyle/>
        <a:p>
          <a:pPr algn="ctr"/>
          <a:endParaRPr lang="en-US" sz="1400"/>
        </a:p>
      </dgm:t>
    </dgm:pt>
    <dgm:pt modelId="{8EDE5284-BCA5-4EC7-B803-3B630AAA29C1}" type="sibTrans" cxnId="{05C694A2-991D-4C39-96BF-47B4FC8AEAF0}">
      <dgm:prSet custT="1"/>
      <dgm:spPr/>
      <dgm:t>
        <a:bodyPr/>
        <a:lstStyle/>
        <a:p>
          <a:pPr algn="ctr"/>
          <a:endParaRPr lang="en-US" sz="1800"/>
        </a:p>
      </dgm:t>
    </dgm:pt>
    <dgm:pt modelId="{0A2456CF-F018-4006-85A0-E59A5F382F5A}">
      <dgm:prSet custT="1"/>
      <dgm:spPr/>
      <dgm:t>
        <a:bodyPr/>
        <a:lstStyle/>
        <a:p>
          <a:pPr algn="ctr"/>
          <a:r>
            <a: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Product Development</a:t>
          </a:r>
        </a:p>
      </dgm:t>
    </dgm:pt>
    <dgm:pt modelId="{C3D50BF0-A423-4111-9791-BD048095FCA3}" type="parTrans" cxnId="{5C6E4EDF-5CCF-448D-8624-91641F8BBFB7}">
      <dgm:prSet/>
      <dgm:spPr/>
      <dgm:t>
        <a:bodyPr/>
        <a:lstStyle/>
        <a:p>
          <a:pPr algn="ctr"/>
          <a:endParaRPr lang="en-US" sz="1400"/>
        </a:p>
      </dgm:t>
    </dgm:pt>
    <dgm:pt modelId="{66376685-B892-4145-BD73-C64F5E4EBB5A}" type="sibTrans" cxnId="{5C6E4EDF-5CCF-448D-8624-91641F8BBFB7}">
      <dgm:prSet custT="1"/>
      <dgm:spPr/>
      <dgm:t>
        <a:bodyPr/>
        <a:lstStyle/>
        <a:p>
          <a:pPr algn="ctr"/>
          <a:endParaRPr lang="en-US" sz="1800"/>
        </a:p>
      </dgm:t>
    </dgm:pt>
    <dgm:pt modelId="{A5A71D0A-8A1C-4C79-A17C-36163455A495}">
      <dgm:prSet custT="1"/>
      <dgm:spPr/>
      <dgm:t>
        <a:bodyPr/>
        <a:lstStyle/>
        <a:p>
          <a:pPr algn="ctr"/>
          <a:r>
            <a: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Production Planning</a:t>
          </a:r>
        </a:p>
      </dgm:t>
    </dgm:pt>
    <dgm:pt modelId="{64CFD9AE-23B5-4E99-A3A9-583097C45C36}" type="parTrans" cxnId="{3255790C-F8CA-4965-BDE5-E857CC6C3270}">
      <dgm:prSet/>
      <dgm:spPr/>
      <dgm:t>
        <a:bodyPr/>
        <a:lstStyle/>
        <a:p>
          <a:pPr algn="ctr"/>
          <a:endParaRPr lang="en-US" sz="1400"/>
        </a:p>
      </dgm:t>
    </dgm:pt>
    <dgm:pt modelId="{D7A0187B-9637-4970-8DE3-E4926024ED73}" type="sibTrans" cxnId="{3255790C-F8CA-4965-BDE5-E857CC6C3270}">
      <dgm:prSet custT="1"/>
      <dgm:spPr/>
      <dgm:t>
        <a:bodyPr/>
        <a:lstStyle/>
        <a:p>
          <a:pPr algn="ctr"/>
          <a:endParaRPr lang="en-US" sz="1800"/>
        </a:p>
      </dgm:t>
    </dgm:pt>
    <dgm:pt modelId="{53DE0A7B-0BD5-41FE-B038-D2EB760C59EB}">
      <dgm:prSet custT="1"/>
      <dgm:spPr/>
      <dgm:t>
        <a:bodyPr/>
        <a:lstStyle/>
        <a:p>
          <a:pPr algn="ctr"/>
          <a:r>
            <a: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Marketing Strategy</a:t>
          </a:r>
        </a:p>
      </dgm:t>
    </dgm:pt>
    <dgm:pt modelId="{CE00FD64-983D-43F6-AEEA-F0AEAA14ECE5}" type="parTrans" cxnId="{8F970C6A-4F5D-4297-92D6-72ABBB26CF54}">
      <dgm:prSet/>
      <dgm:spPr/>
      <dgm:t>
        <a:bodyPr/>
        <a:lstStyle/>
        <a:p>
          <a:pPr algn="ctr"/>
          <a:endParaRPr lang="en-US" sz="1400"/>
        </a:p>
      </dgm:t>
    </dgm:pt>
    <dgm:pt modelId="{80CF19EA-759A-4716-8ADE-29A71DE0DC5D}" type="sibTrans" cxnId="{8F970C6A-4F5D-4297-92D6-72ABBB26CF54}">
      <dgm:prSet custT="1"/>
      <dgm:spPr/>
      <dgm:t>
        <a:bodyPr/>
        <a:lstStyle/>
        <a:p>
          <a:pPr algn="ctr"/>
          <a:endParaRPr lang="en-US" sz="1800"/>
        </a:p>
      </dgm:t>
    </dgm:pt>
    <dgm:pt modelId="{2FD11194-A167-4ABB-9E3E-28A220D259FF}">
      <dgm:prSet phldrT="[Text]" custT="1"/>
      <dgm:spPr/>
      <dgm:t>
        <a:bodyPr/>
        <a:lstStyle/>
        <a:p>
          <a:pPr algn="ctr"/>
          <a:r>
            <a: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Monitoring and Evaluation</a:t>
          </a:r>
        </a:p>
      </dgm:t>
    </dgm:pt>
    <dgm:pt modelId="{286BC3A6-B142-474C-9A12-6B1DF831DE93}" type="parTrans" cxnId="{BBD8479A-5C55-4190-BB2B-625FE0C9A2B8}">
      <dgm:prSet/>
      <dgm:spPr/>
      <dgm:t>
        <a:bodyPr/>
        <a:lstStyle/>
        <a:p>
          <a:pPr algn="ctr"/>
          <a:endParaRPr lang="en-US" sz="1400"/>
        </a:p>
      </dgm:t>
    </dgm:pt>
    <dgm:pt modelId="{69C314D7-CA5F-47D2-AA33-EB200A068758}" type="sibTrans" cxnId="{BBD8479A-5C55-4190-BB2B-625FE0C9A2B8}">
      <dgm:prSet custT="1"/>
      <dgm:spPr/>
      <dgm:t>
        <a:bodyPr/>
        <a:lstStyle/>
        <a:p>
          <a:pPr algn="ctr"/>
          <a:endParaRPr lang="en-US" sz="1800"/>
        </a:p>
      </dgm:t>
    </dgm:pt>
    <dgm:pt modelId="{D90A5C4D-C4BC-4A85-8088-42B6837308D8}" type="pres">
      <dgm:prSet presAssocID="{05CEEB9F-4A17-44AF-A29D-6BC7B572CBB4}" presName="linearFlow" presStyleCnt="0">
        <dgm:presLayoutVars>
          <dgm:dir/>
          <dgm:resizeHandles val="exact"/>
        </dgm:presLayoutVars>
      </dgm:prSet>
      <dgm:spPr/>
    </dgm:pt>
    <dgm:pt modelId="{BAA6A26A-0BE2-4E5A-B468-B34E3455A284}" type="pres">
      <dgm:prSet presAssocID="{D91D5519-9D25-48C9-856B-B290DD930974}" presName="composite" presStyleCnt="0"/>
      <dgm:spPr/>
    </dgm:pt>
    <dgm:pt modelId="{442BBB54-7A03-4648-900C-509B8D0C2D04}" type="pres">
      <dgm:prSet presAssocID="{D91D5519-9D25-48C9-856B-B290DD930974}" presName="imgShp" presStyleLbl="fgImgPlace1" presStyleIdx="0" presStyleCnt="9"/>
      <dgm:spPr/>
    </dgm:pt>
    <dgm:pt modelId="{1896FA86-D8E6-46C3-B823-571911CA75D6}" type="pres">
      <dgm:prSet presAssocID="{D91D5519-9D25-48C9-856B-B290DD930974}" presName="txShp" presStyleLbl="node1" presStyleIdx="0" presStyleCnt="9">
        <dgm:presLayoutVars>
          <dgm:bulletEnabled val="1"/>
        </dgm:presLayoutVars>
      </dgm:prSet>
      <dgm:spPr/>
    </dgm:pt>
    <dgm:pt modelId="{5918231A-EA82-42F9-B641-2B3EF59975D0}" type="pres">
      <dgm:prSet presAssocID="{8EDE5284-BCA5-4EC7-B803-3B630AAA29C1}" presName="spacing" presStyleCnt="0"/>
      <dgm:spPr/>
    </dgm:pt>
    <dgm:pt modelId="{49A08069-551A-4CDA-B62B-6ED5312855D8}" type="pres">
      <dgm:prSet presAssocID="{0A2456CF-F018-4006-85A0-E59A5F382F5A}" presName="composite" presStyleCnt="0"/>
      <dgm:spPr/>
    </dgm:pt>
    <dgm:pt modelId="{64E63454-71CA-4130-AEF1-B59A720AB312}" type="pres">
      <dgm:prSet presAssocID="{0A2456CF-F018-4006-85A0-E59A5F382F5A}" presName="imgShp" presStyleLbl="fgImgPlace1" presStyleIdx="1" presStyleCnt="9"/>
      <dgm:spPr/>
    </dgm:pt>
    <dgm:pt modelId="{5B84E500-C0F1-4B25-ADF2-4E63B5B27846}" type="pres">
      <dgm:prSet presAssocID="{0A2456CF-F018-4006-85A0-E59A5F382F5A}" presName="txShp" presStyleLbl="node1" presStyleIdx="1" presStyleCnt="9">
        <dgm:presLayoutVars>
          <dgm:bulletEnabled val="1"/>
        </dgm:presLayoutVars>
      </dgm:prSet>
      <dgm:spPr/>
    </dgm:pt>
    <dgm:pt modelId="{CC497E6E-B41A-48F3-93E9-79D76A4F34C0}" type="pres">
      <dgm:prSet presAssocID="{66376685-B892-4145-BD73-C64F5E4EBB5A}" presName="spacing" presStyleCnt="0"/>
      <dgm:spPr/>
    </dgm:pt>
    <dgm:pt modelId="{021C21C3-79CA-4326-B436-BE85382EACF3}" type="pres">
      <dgm:prSet presAssocID="{A5A71D0A-8A1C-4C79-A17C-36163455A495}" presName="composite" presStyleCnt="0"/>
      <dgm:spPr/>
    </dgm:pt>
    <dgm:pt modelId="{F2E1AA25-F02E-48E5-AC9B-FF9F945D1301}" type="pres">
      <dgm:prSet presAssocID="{A5A71D0A-8A1C-4C79-A17C-36163455A495}" presName="imgShp" presStyleLbl="fgImgPlace1" presStyleIdx="2" presStyleCnt="9"/>
      <dgm:spPr/>
    </dgm:pt>
    <dgm:pt modelId="{680D5C5C-0727-49D6-B8FD-B6607DD70E9B}" type="pres">
      <dgm:prSet presAssocID="{A5A71D0A-8A1C-4C79-A17C-36163455A495}" presName="txShp" presStyleLbl="node1" presStyleIdx="2" presStyleCnt="9">
        <dgm:presLayoutVars>
          <dgm:bulletEnabled val="1"/>
        </dgm:presLayoutVars>
      </dgm:prSet>
      <dgm:spPr/>
    </dgm:pt>
    <dgm:pt modelId="{DB2AF71A-2991-4F52-B537-945D1C266E23}" type="pres">
      <dgm:prSet presAssocID="{D7A0187B-9637-4970-8DE3-E4926024ED73}" presName="spacing" presStyleCnt="0"/>
      <dgm:spPr/>
    </dgm:pt>
    <dgm:pt modelId="{8FA6CFFF-49D7-4AF4-9621-D6458C6EAAD8}" type="pres">
      <dgm:prSet presAssocID="{53DE0A7B-0BD5-41FE-B038-D2EB760C59EB}" presName="composite" presStyleCnt="0"/>
      <dgm:spPr/>
    </dgm:pt>
    <dgm:pt modelId="{D04B494A-0EBE-44F8-8835-8C97A99C463B}" type="pres">
      <dgm:prSet presAssocID="{53DE0A7B-0BD5-41FE-B038-D2EB760C59EB}" presName="imgShp" presStyleLbl="fgImgPlace1" presStyleIdx="3" presStyleCnt="9"/>
      <dgm:spPr/>
    </dgm:pt>
    <dgm:pt modelId="{90A6CEDE-B3B3-4629-A728-5901C69AD48B}" type="pres">
      <dgm:prSet presAssocID="{53DE0A7B-0BD5-41FE-B038-D2EB760C59EB}" presName="txShp" presStyleLbl="node1" presStyleIdx="3" presStyleCnt="9">
        <dgm:presLayoutVars>
          <dgm:bulletEnabled val="1"/>
        </dgm:presLayoutVars>
      </dgm:prSet>
      <dgm:spPr/>
    </dgm:pt>
    <dgm:pt modelId="{8B01D169-F954-4E2E-8E2C-45B54E2357B4}" type="pres">
      <dgm:prSet presAssocID="{80CF19EA-759A-4716-8ADE-29A71DE0DC5D}" presName="spacing" presStyleCnt="0"/>
      <dgm:spPr/>
    </dgm:pt>
    <dgm:pt modelId="{98AF44F5-5C35-4B05-A527-3B7D5C4E050C}" type="pres">
      <dgm:prSet presAssocID="{D77BD356-991F-4839-91A9-5FC5CC0EEBA3}" presName="composite" presStyleCnt="0"/>
      <dgm:spPr/>
    </dgm:pt>
    <dgm:pt modelId="{4362B02E-03AA-4D1C-B85B-DD310986AA40}" type="pres">
      <dgm:prSet presAssocID="{D77BD356-991F-4839-91A9-5FC5CC0EEBA3}" presName="imgShp" presStyleLbl="fgImgPlace1" presStyleIdx="4" presStyleCnt="9"/>
      <dgm:spPr/>
    </dgm:pt>
    <dgm:pt modelId="{189387D5-2926-43B5-B9D9-6642E44DB98D}" type="pres">
      <dgm:prSet presAssocID="{D77BD356-991F-4839-91A9-5FC5CC0EEBA3}" presName="txShp" presStyleLbl="node1" presStyleIdx="4" presStyleCnt="9">
        <dgm:presLayoutVars>
          <dgm:bulletEnabled val="1"/>
        </dgm:presLayoutVars>
      </dgm:prSet>
      <dgm:spPr/>
    </dgm:pt>
    <dgm:pt modelId="{353DE435-9BD1-4DCB-ADE3-0B8C832A432A}" type="pres">
      <dgm:prSet presAssocID="{14CC94B2-80A1-47D4-ADCE-A87E2A17DFE9}" presName="spacing" presStyleCnt="0"/>
      <dgm:spPr/>
    </dgm:pt>
    <dgm:pt modelId="{3A4AAE68-D58B-4D38-AF2C-F983E2A29314}" type="pres">
      <dgm:prSet presAssocID="{C3C97A95-D47B-4297-A845-3E7BDBD18A6D}" presName="composite" presStyleCnt="0"/>
      <dgm:spPr/>
    </dgm:pt>
    <dgm:pt modelId="{0AFF45AE-14BD-4300-A1D8-AC9B450E1A77}" type="pres">
      <dgm:prSet presAssocID="{C3C97A95-D47B-4297-A845-3E7BDBD18A6D}" presName="imgShp" presStyleLbl="fgImgPlace1" presStyleIdx="5" presStyleCnt="9"/>
      <dgm:spPr/>
    </dgm:pt>
    <dgm:pt modelId="{63C0B140-59C3-4E0D-86DB-B57524703033}" type="pres">
      <dgm:prSet presAssocID="{C3C97A95-D47B-4297-A845-3E7BDBD18A6D}" presName="txShp" presStyleLbl="node1" presStyleIdx="5" presStyleCnt="9">
        <dgm:presLayoutVars>
          <dgm:bulletEnabled val="1"/>
        </dgm:presLayoutVars>
      </dgm:prSet>
      <dgm:spPr/>
    </dgm:pt>
    <dgm:pt modelId="{3A80BCEB-25F0-487F-9988-A3C5C8A1AD6A}" type="pres">
      <dgm:prSet presAssocID="{FD5339B6-8900-42BD-8E4D-F1F106AD1154}" presName="spacing" presStyleCnt="0"/>
      <dgm:spPr/>
    </dgm:pt>
    <dgm:pt modelId="{9DF5D3D9-6188-4E81-81CA-ED034ECFEB0B}" type="pres">
      <dgm:prSet presAssocID="{FF64B588-3714-43AB-ADD2-A15F4369FAED}" presName="composite" presStyleCnt="0"/>
      <dgm:spPr/>
    </dgm:pt>
    <dgm:pt modelId="{FF8DF440-3C50-4E31-AE9B-F28CD7E18170}" type="pres">
      <dgm:prSet presAssocID="{FF64B588-3714-43AB-ADD2-A15F4369FAED}" presName="imgShp" presStyleLbl="fgImgPlace1" presStyleIdx="6" presStyleCnt="9"/>
      <dgm:spPr/>
    </dgm:pt>
    <dgm:pt modelId="{B6DA6F14-2791-4E94-8F8A-9DF15F9D96D0}" type="pres">
      <dgm:prSet presAssocID="{FF64B588-3714-43AB-ADD2-A15F4369FAED}" presName="txShp" presStyleLbl="node1" presStyleIdx="6" presStyleCnt="9">
        <dgm:presLayoutVars>
          <dgm:bulletEnabled val="1"/>
        </dgm:presLayoutVars>
      </dgm:prSet>
      <dgm:spPr/>
    </dgm:pt>
    <dgm:pt modelId="{83B708BF-57E8-4A12-A021-B731FC716E22}" type="pres">
      <dgm:prSet presAssocID="{18052642-83A7-475D-AC63-978BCD506229}" presName="spacing" presStyleCnt="0"/>
      <dgm:spPr/>
    </dgm:pt>
    <dgm:pt modelId="{6198A5B9-D139-46FA-AA2C-A9C3CFA3B61E}" type="pres">
      <dgm:prSet presAssocID="{12344558-D157-4D50-928A-15C632CBED19}" presName="composite" presStyleCnt="0"/>
      <dgm:spPr/>
    </dgm:pt>
    <dgm:pt modelId="{93B594DE-F43C-4F31-AF56-CF8F07D292E9}" type="pres">
      <dgm:prSet presAssocID="{12344558-D157-4D50-928A-15C632CBED19}" presName="imgShp" presStyleLbl="fgImgPlace1" presStyleIdx="7" presStyleCnt="9"/>
      <dgm:spPr/>
    </dgm:pt>
    <dgm:pt modelId="{E9CBE6DE-616A-4758-AEFE-E29964026CFD}" type="pres">
      <dgm:prSet presAssocID="{12344558-D157-4D50-928A-15C632CBED19}" presName="txShp" presStyleLbl="node1" presStyleIdx="7" presStyleCnt="9">
        <dgm:presLayoutVars>
          <dgm:bulletEnabled val="1"/>
        </dgm:presLayoutVars>
      </dgm:prSet>
      <dgm:spPr/>
    </dgm:pt>
    <dgm:pt modelId="{80CC1D8F-2B56-4A7B-AD06-191170CC6DB5}" type="pres">
      <dgm:prSet presAssocID="{47A0FD74-A192-4287-BE43-19767703BAE1}" presName="spacing" presStyleCnt="0"/>
      <dgm:spPr/>
    </dgm:pt>
    <dgm:pt modelId="{0F36FA2E-30A8-4353-9B4F-5DB3373BE5E9}" type="pres">
      <dgm:prSet presAssocID="{2FD11194-A167-4ABB-9E3E-28A220D259FF}" presName="composite" presStyleCnt="0"/>
      <dgm:spPr/>
    </dgm:pt>
    <dgm:pt modelId="{78D61F79-E191-40BC-B81F-46D3A25DE849}" type="pres">
      <dgm:prSet presAssocID="{2FD11194-A167-4ABB-9E3E-28A220D259FF}" presName="imgShp" presStyleLbl="fgImgPlace1" presStyleIdx="8" presStyleCnt="9"/>
      <dgm:spPr/>
    </dgm:pt>
    <dgm:pt modelId="{BF97F9E9-7F9E-4D9B-87F9-5148465D78FA}" type="pres">
      <dgm:prSet presAssocID="{2FD11194-A167-4ABB-9E3E-28A220D259FF}" presName="txShp" presStyleLbl="node1" presStyleIdx="8" presStyleCnt="9">
        <dgm:presLayoutVars>
          <dgm:bulletEnabled val="1"/>
        </dgm:presLayoutVars>
      </dgm:prSet>
      <dgm:spPr/>
    </dgm:pt>
  </dgm:ptLst>
  <dgm:cxnLst>
    <dgm:cxn modelId="{3255790C-F8CA-4965-BDE5-E857CC6C3270}" srcId="{05CEEB9F-4A17-44AF-A29D-6BC7B572CBB4}" destId="{A5A71D0A-8A1C-4C79-A17C-36163455A495}" srcOrd="2" destOrd="0" parTransId="{64CFD9AE-23B5-4E99-A3A9-583097C45C36}" sibTransId="{D7A0187B-9637-4970-8DE3-E4926024ED73}"/>
    <dgm:cxn modelId="{E27BDB5C-7390-47FB-8CC4-59A2F1C750C8}" type="presOf" srcId="{FF64B588-3714-43AB-ADD2-A15F4369FAED}" destId="{B6DA6F14-2791-4E94-8F8A-9DF15F9D96D0}" srcOrd="0" destOrd="0" presId="urn:microsoft.com/office/officeart/2005/8/layout/vList3"/>
    <dgm:cxn modelId="{EB944661-F05D-4B51-93F2-1C512A5FB746}" srcId="{05CEEB9F-4A17-44AF-A29D-6BC7B572CBB4}" destId="{C3C97A95-D47B-4297-A845-3E7BDBD18A6D}" srcOrd="5" destOrd="0" parTransId="{7DE76C24-B899-455C-A8BC-E2D59551260D}" sibTransId="{FD5339B6-8900-42BD-8E4D-F1F106AD1154}"/>
    <dgm:cxn modelId="{452D9144-0207-493B-B916-84D17BCECC5C}" type="presOf" srcId="{C3C97A95-D47B-4297-A845-3E7BDBD18A6D}" destId="{63C0B140-59C3-4E0D-86DB-B57524703033}" srcOrd="0" destOrd="0" presId="urn:microsoft.com/office/officeart/2005/8/layout/vList3"/>
    <dgm:cxn modelId="{BECCCB68-6AF1-44C1-BF8B-9C6F3F7A5C0C}" srcId="{05CEEB9F-4A17-44AF-A29D-6BC7B572CBB4}" destId="{FF64B588-3714-43AB-ADD2-A15F4369FAED}" srcOrd="6" destOrd="0" parTransId="{5E4F6B25-A8C3-425B-88D5-190DD13819FD}" sibTransId="{18052642-83A7-475D-AC63-978BCD506229}"/>
    <dgm:cxn modelId="{8F970C6A-4F5D-4297-92D6-72ABBB26CF54}" srcId="{05CEEB9F-4A17-44AF-A29D-6BC7B572CBB4}" destId="{53DE0A7B-0BD5-41FE-B038-D2EB760C59EB}" srcOrd="3" destOrd="0" parTransId="{CE00FD64-983D-43F6-AEEA-F0AEAA14ECE5}" sibTransId="{80CF19EA-759A-4716-8ADE-29A71DE0DC5D}"/>
    <dgm:cxn modelId="{62FD1072-AF85-41C2-A22B-C6B0E373F730}" srcId="{05CEEB9F-4A17-44AF-A29D-6BC7B572CBB4}" destId="{12344558-D157-4D50-928A-15C632CBED19}" srcOrd="7" destOrd="0" parTransId="{CD6777E1-B996-4413-A8EB-3AE9D17631F8}" sibTransId="{47A0FD74-A192-4287-BE43-19767703BAE1}"/>
    <dgm:cxn modelId="{A3A94378-DFD8-4911-BD68-F8D38DF8385A}" type="presOf" srcId="{D77BD356-991F-4839-91A9-5FC5CC0EEBA3}" destId="{189387D5-2926-43B5-B9D9-6642E44DB98D}" srcOrd="0" destOrd="0" presId="urn:microsoft.com/office/officeart/2005/8/layout/vList3"/>
    <dgm:cxn modelId="{C155DD7A-CF5C-4DB2-8FB3-49BD4CED5541}" srcId="{05CEEB9F-4A17-44AF-A29D-6BC7B572CBB4}" destId="{D77BD356-991F-4839-91A9-5FC5CC0EEBA3}" srcOrd="4" destOrd="0" parTransId="{CBBAEDF9-6FF1-4113-BD6B-1D4F73908169}" sibTransId="{14CC94B2-80A1-47D4-ADCE-A87E2A17DFE9}"/>
    <dgm:cxn modelId="{F6C7D582-08D3-4E7B-82E6-F96D7871BC2B}" type="presOf" srcId="{12344558-D157-4D50-928A-15C632CBED19}" destId="{E9CBE6DE-616A-4758-AEFE-E29964026CFD}" srcOrd="0" destOrd="0" presId="urn:microsoft.com/office/officeart/2005/8/layout/vList3"/>
    <dgm:cxn modelId="{CF302395-972B-43BD-BB27-E97CAA9977B7}" type="presOf" srcId="{A5A71D0A-8A1C-4C79-A17C-36163455A495}" destId="{680D5C5C-0727-49D6-B8FD-B6607DD70E9B}" srcOrd="0" destOrd="0" presId="urn:microsoft.com/office/officeart/2005/8/layout/vList3"/>
    <dgm:cxn modelId="{0C018F95-413A-44C1-B46B-36E76D05A2C5}" type="presOf" srcId="{05CEEB9F-4A17-44AF-A29D-6BC7B572CBB4}" destId="{D90A5C4D-C4BC-4A85-8088-42B6837308D8}" srcOrd="0" destOrd="0" presId="urn:microsoft.com/office/officeart/2005/8/layout/vList3"/>
    <dgm:cxn modelId="{BBD8479A-5C55-4190-BB2B-625FE0C9A2B8}" srcId="{05CEEB9F-4A17-44AF-A29D-6BC7B572CBB4}" destId="{2FD11194-A167-4ABB-9E3E-28A220D259FF}" srcOrd="8" destOrd="0" parTransId="{286BC3A6-B142-474C-9A12-6B1DF831DE93}" sibTransId="{69C314D7-CA5F-47D2-AA33-EB200A068758}"/>
    <dgm:cxn modelId="{05C694A2-991D-4C39-96BF-47B4FC8AEAF0}" srcId="{05CEEB9F-4A17-44AF-A29D-6BC7B572CBB4}" destId="{D91D5519-9D25-48C9-856B-B290DD930974}" srcOrd="0" destOrd="0" parTransId="{98ABC242-E618-46C0-9C53-AD3071F82752}" sibTransId="{8EDE5284-BCA5-4EC7-B803-3B630AAA29C1}"/>
    <dgm:cxn modelId="{52E861BA-6E4C-4021-A133-D10A17AEB269}" type="presOf" srcId="{0A2456CF-F018-4006-85A0-E59A5F382F5A}" destId="{5B84E500-C0F1-4B25-ADF2-4E63B5B27846}" srcOrd="0" destOrd="0" presId="urn:microsoft.com/office/officeart/2005/8/layout/vList3"/>
    <dgm:cxn modelId="{E44BA1CC-6399-4028-A9F0-4596237AC8F4}" type="presOf" srcId="{53DE0A7B-0BD5-41FE-B038-D2EB760C59EB}" destId="{90A6CEDE-B3B3-4629-A728-5901C69AD48B}" srcOrd="0" destOrd="0" presId="urn:microsoft.com/office/officeart/2005/8/layout/vList3"/>
    <dgm:cxn modelId="{5C6E4EDF-5CCF-448D-8624-91641F8BBFB7}" srcId="{05CEEB9F-4A17-44AF-A29D-6BC7B572CBB4}" destId="{0A2456CF-F018-4006-85A0-E59A5F382F5A}" srcOrd="1" destOrd="0" parTransId="{C3D50BF0-A423-4111-9791-BD048095FCA3}" sibTransId="{66376685-B892-4145-BD73-C64F5E4EBB5A}"/>
    <dgm:cxn modelId="{A65576ED-9A22-46B2-B4EC-81F3DC73DA69}" type="presOf" srcId="{D91D5519-9D25-48C9-856B-B290DD930974}" destId="{1896FA86-D8E6-46C3-B823-571911CA75D6}" srcOrd="0" destOrd="0" presId="urn:microsoft.com/office/officeart/2005/8/layout/vList3"/>
    <dgm:cxn modelId="{CD8B94F3-6D76-44D9-8039-5B11FE5FD2DE}" type="presOf" srcId="{2FD11194-A167-4ABB-9E3E-28A220D259FF}" destId="{BF97F9E9-7F9E-4D9B-87F9-5148465D78FA}" srcOrd="0" destOrd="0" presId="urn:microsoft.com/office/officeart/2005/8/layout/vList3"/>
    <dgm:cxn modelId="{5483A204-27FC-4A97-9605-407F1D2A2FAA}" type="presParOf" srcId="{D90A5C4D-C4BC-4A85-8088-42B6837308D8}" destId="{BAA6A26A-0BE2-4E5A-B468-B34E3455A284}" srcOrd="0" destOrd="0" presId="urn:microsoft.com/office/officeart/2005/8/layout/vList3"/>
    <dgm:cxn modelId="{34707C4C-708E-462D-8337-0A447D6E9C65}" type="presParOf" srcId="{BAA6A26A-0BE2-4E5A-B468-B34E3455A284}" destId="{442BBB54-7A03-4648-900C-509B8D0C2D04}" srcOrd="0" destOrd="0" presId="urn:microsoft.com/office/officeart/2005/8/layout/vList3"/>
    <dgm:cxn modelId="{F9281FC9-941F-46BD-A01C-E07911486E99}" type="presParOf" srcId="{BAA6A26A-0BE2-4E5A-B468-B34E3455A284}" destId="{1896FA86-D8E6-46C3-B823-571911CA75D6}" srcOrd="1" destOrd="0" presId="urn:microsoft.com/office/officeart/2005/8/layout/vList3"/>
    <dgm:cxn modelId="{C79ADDAE-2F81-40BC-B22E-1ADF0CA4F481}" type="presParOf" srcId="{D90A5C4D-C4BC-4A85-8088-42B6837308D8}" destId="{5918231A-EA82-42F9-B641-2B3EF59975D0}" srcOrd="1" destOrd="0" presId="urn:microsoft.com/office/officeart/2005/8/layout/vList3"/>
    <dgm:cxn modelId="{A571E145-92D4-4F85-96FB-B5D137EBD200}" type="presParOf" srcId="{D90A5C4D-C4BC-4A85-8088-42B6837308D8}" destId="{49A08069-551A-4CDA-B62B-6ED5312855D8}" srcOrd="2" destOrd="0" presId="urn:microsoft.com/office/officeart/2005/8/layout/vList3"/>
    <dgm:cxn modelId="{19271E97-2CF1-4A46-9C58-3F205A6344F5}" type="presParOf" srcId="{49A08069-551A-4CDA-B62B-6ED5312855D8}" destId="{64E63454-71CA-4130-AEF1-B59A720AB312}" srcOrd="0" destOrd="0" presId="urn:microsoft.com/office/officeart/2005/8/layout/vList3"/>
    <dgm:cxn modelId="{015BF7FC-FAC4-4579-84DC-FC3641B35A01}" type="presParOf" srcId="{49A08069-551A-4CDA-B62B-6ED5312855D8}" destId="{5B84E500-C0F1-4B25-ADF2-4E63B5B27846}" srcOrd="1" destOrd="0" presId="urn:microsoft.com/office/officeart/2005/8/layout/vList3"/>
    <dgm:cxn modelId="{8213B841-83CF-4564-834E-000B0ABAB1E0}" type="presParOf" srcId="{D90A5C4D-C4BC-4A85-8088-42B6837308D8}" destId="{CC497E6E-B41A-48F3-93E9-79D76A4F34C0}" srcOrd="3" destOrd="0" presId="urn:microsoft.com/office/officeart/2005/8/layout/vList3"/>
    <dgm:cxn modelId="{F79A420E-E00C-485F-82BC-2F8CB17E3FD3}" type="presParOf" srcId="{D90A5C4D-C4BC-4A85-8088-42B6837308D8}" destId="{021C21C3-79CA-4326-B436-BE85382EACF3}" srcOrd="4" destOrd="0" presId="urn:microsoft.com/office/officeart/2005/8/layout/vList3"/>
    <dgm:cxn modelId="{06CA37EA-0945-4BB2-B76F-AF6E034ECD86}" type="presParOf" srcId="{021C21C3-79CA-4326-B436-BE85382EACF3}" destId="{F2E1AA25-F02E-48E5-AC9B-FF9F945D1301}" srcOrd="0" destOrd="0" presId="urn:microsoft.com/office/officeart/2005/8/layout/vList3"/>
    <dgm:cxn modelId="{5D6762C4-B11D-4B7D-B33A-269DFA714A1B}" type="presParOf" srcId="{021C21C3-79CA-4326-B436-BE85382EACF3}" destId="{680D5C5C-0727-49D6-B8FD-B6607DD70E9B}" srcOrd="1" destOrd="0" presId="urn:microsoft.com/office/officeart/2005/8/layout/vList3"/>
    <dgm:cxn modelId="{4ED8FB08-47C9-4C79-B764-9C94B1590F66}" type="presParOf" srcId="{D90A5C4D-C4BC-4A85-8088-42B6837308D8}" destId="{DB2AF71A-2991-4F52-B537-945D1C266E23}" srcOrd="5" destOrd="0" presId="urn:microsoft.com/office/officeart/2005/8/layout/vList3"/>
    <dgm:cxn modelId="{F974193E-7616-4656-818B-C2A28BAAB8DF}" type="presParOf" srcId="{D90A5C4D-C4BC-4A85-8088-42B6837308D8}" destId="{8FA6CFFF-49D7-4AF4-9621-D6458C6EAAD8}" srcOrd="6" destOrd="0" presId="urn:microsoft.com/office/officeart/2005/8/layout/vList3"/>
    <dgm:cxn modelId="{068BFA25-6CD2-486D-8B2B-0FA2AFD9DB15}" type="presParOf" srcId="{8FA6CFFF-49D7-4AF4-9621-D6458C6EAAD8}" destId="{D04B494A-0EBE-44F8-8835-8C97A99C463B}" srcOrd="0" destOrd="0" presId="urn:microsoft.com/office/officeart/2005/8/layout/vList3"/>
    <dgm:cxn modelId="{00354397-46CE-494D-82B4-0946D804172B}" type="presParOf" srcId="{8FA6CFFF-49D7-4AF4-9621-D6458C6EAAD8}" destId="{90A6CEDE-B3B3-4629-A728-5901C69AD48B}" srcOrd="1" destOrd="0" presId="urn:microsoft.com/office/officeart/2005/8/layout/vList3"/>
    <dgm:cxn modelId="{1B34E083-B552-4D51-A514-35DC7D5EE1A8}" type="presParOf" srcId="{D90A5C4D-C4BC-4A85-8088-42B6837308D8}" destId="{8B01D169-F954-4E2E-8E2C-45B54E2357B4}" srcOrd="7" destOrd="0" presId="urn:microsoft.com/office/officeart/2005/8/layout/vList3"/>
    <dgm:cxn modelId="{63C06F9A-2A70-42A8-8DED-4EDECE703308}" type="presParOf" srcId="{D90A5C4D-C4BC-4A85-8088-42B6837308D8}" destId="{98AF44F5-5C35-4B05-A527-3B7D5C4E050C}" srcOrd="8" destOrd="0" presId="urn:microsoft.com/office/officeart/2005/8/layout/vList3"/>
    <dgm:cxn modelId="{1EFB8217-E932-4B8E-B87F-AA3E463E2553}" type="presParOf" srcId="{98AF44F5-5C35-4B05-A527-3B7D5C4E050C}" destId="{4362B02E-03AA-4D1C-B85B-DD310986AA40}" srcOrd="0" destOrd="0" presId="urn:microsoft.com/office/officeart/2005/8/layout/vList3"/>
    <dgm:cxn modelId="{9EE82D10-7F6E-4A2B-8771-459F8B25EC03}" type="presParOf" srcId="{98AF44F5-5C35-4B05-A527-3B7D5C4E050C}" destId="{189387D5-2926-43B5-B9D9-6642E44DB98D}" srcOrd="1" destOrd="0" presId="urn:microsoft.com/office/officeart/2005/8/layout/vList3"/>
    <dgm:cxn modelId="{760E34C6-CFA1-4CE0-A2E6-828427E7098F}" type="presParOf" srcId="{D90A5C4D-C4BC-4A85-8088-42B6837308D8}" destId="{353DE435-9BD1-4DCB-ADE3-0B8C832A432A}" srcOrd="9" destOrd="0" presId="urn:microsoft.com/office/officeart/2005/8/layout/vList3"/>
    <dgm:cxn modelId="{C0993654-BD16-479D-A652-B86729952A75}" type="presParOf" srcId="{D90A5C4D-C4BC-4A85-8088-42B6837308D8}" destId="{3A4AAE68-D58B-4D38-AF2C-F983E2A29314}" srcOrd="10" destOrd="0" presId="urn:microsoft.com/office/officeart/2005/8/layout/vList3"/>
    <dgm:cxn modelId="{8A8FA697-619C-40E1-9441-E30DB0228E77}" type="presParOf" srcId="{3A4AAE68-D58B-4D38-AF2C-F983E2A29314}" destId="{0AFF45AE-14BD-4300-A1D8-AC9B450E1A77}" srcOrd="0" destOrd="0" presId="urn:microsoft.com/office/officeart/2005/8/layout/vList3"/>
    <dgm:cxn modelId="{9B2CAD69-EE06-4F13-AFB9-B4B85FC7F62F}" type="presParOf" srcId="{3A4AAE68-D58B-4D38-AF2C-F983E2A29314}" destId="{63C0B140-59C3-4E0D-86DB-B57524703033}" srcOrd="1" destOrd="0" presId="urn:microsoft.com/office/officeart/2005/8/layout/vList3"/>
    <dgm:cxn modelId="{7B3E5B8B-9B06-47E7-AE9E-954CC0370B04}" type="presParOf" srcId="{D90A5C4D-C4BC-4A85-8088-42B6837308D8}" destId="{3A80BCEB-25F0-487F-9988-A3C5C8A1AD6A}" srcOrd="11" destOrd="0" presId="urn:microsoft.com/office/officeart/2005/8/layout/vList3"/>
    <dgm:cxn modelId="{674876A0-AFD2-4CFD-BCF8-A2F4ADA19B63}" type="presParOf" srcId="{D90A5C4D-C4BC-4A85-8088-42B6837308D8}" destId="{9DF5D3D9-6188-4E81-81CA-ED034ECFEB0B}" srcOrd="12" destOrd="0" presId="urn:microsoft.com/office/officeart/2005/8/layout/vList3"/>
    <dgm:cxn modelId="{7567F6D8-131A-4C71-A741-2750F0256D0C}" type="presParOf" srcId="{9DF5D3D9-6188-4E81-81CA-ED034ECFEB0B}" destId="{FF8DF440-3C50-4E31-AE9B-F28CD7E18170}" srcOrd="0" destOrd="0" presId="urn:microsoft.com/office/officeart/2005/8/layout/vList3"/>
    <dgm:cxn modelId="{7F63A32F-B92E-43A2-B9FE-A046F0C4963A}" type="presParOf" srcId="{9DF5D3D9-6188-4E81-81CA-ED034ECFEB0B}" destId="{B6DA6F14-2791-4E94-8F8A-9DF15F9D96D0}" srcOrd="1" destOrd="0" presId="urn:microsoft.com/office/officeart/2005/8/layout/vList3"/>
    <dgm:cxn modelId="{64839016-8610-4D1C-A388-6F3A5219A94B}" type="presParOf" srcId="{D90A5C4D-C4BC-4A85-8088-42B6837308D8}" destId="{83B708BF-57E8-4A12-A021-B731FC716E22}" srcOrd="13" destOrd="0" presId="urn:microsoft.com/office/officeart/2005/8/layout/vList3"/>
    <dgm:cxn modelId="{85898E3A-5B0A-4A89-BF26-956577884BC5}" type="presParOf" srcId="{D90A5C4D-C4BC-4A85-8088-42B6837308D8}" destId="{6198A5B9-D139-46FA-AA2C-A9C3CFA3B61E}" srcOrd="14" destOrd="0" presId="urn:microsoft.com/office/officeart/2005/8/layout/vList3"/>
    <dgm:cxn modelId="{0BDA2FC8-0B93-45BF-9A90-3FA1603B8B22}" type="presParOf" srcId="{6198A5B9-D139-46FA-AA2C-A9C3CFA3B61E}" destId="{93B594DE-F43C-4F31-AF56-CF8F07D292E9}" srcOrd="0" destOrd="0" presId="urn:microsoft.com/office/officeart/2005/8/layout/vList3"/>
    <dgm:cxn modelId="{02E05667-D6E7-40A3-B968-A52AF878E2EB}" type="presParOf" srcId="{6198A5B9-D139-46FA-AA2C-A9C3CFA3B61E}" destId="{E9CBE6DE-616A-4758-AEFE-E29964026CFD}" srcOrd="1" destOrd="0" presId="urn:microsoft.com/office/officeart/2005/8/layout/vList3"/>
    <dgm:cxn modelId="{2F011CFC-E2A4-40BB-8B96-904BADB4C5D0}" type="presParOf" srcId="{D90A5C4D-C4BC-4A85-8088-42B6837308D8}" destId="{80CC1D8F-2B56-4A7B-AD06-191170CC6DB5}" srcOrd="15" destOrd="0" presId="urn:microsoft.com/office/officeart/2005/8/layout/vList3"/>
    <dgm:cxn modelId="{DDD1F858-940A-4D8E-84F2-FEBBCB7A691D}" type="presParOf" srcId="{D90A5C4D-C4BC-4A85-8088-42B6837308D8}" destId="{0F36FA2E-30A8-4353-9B4F-5DB3373BE5E9}" srcOrd="16" destOrd="0" presId="urn:microsoft.com/office/officeart/2005/8/layout/vList3"/>
    <dgm:cxn modelId="{58CF251F-7D10-4B80-AB6F-F04517B6CE96}" type="presParOf" srcId="{0F36FA2E-30A8-4353-9B4F-5DB3373BE5E9}" destId="{78D61F79-E191-40BC-B81F-46D3A25DE849}" srcOrd="0" destOrd="0" presId="urn:microsoft.com/office/officeart/2005/8/layout/vList3"/>
    <dgm:cxn modelId="{C122A284-E200-4303-9E5E-13E25DCE199E}" type="presParOf" srcId="{0F36FA2E-30A8-4353-9B4F-5DB3373BE5E9}" destId="{BF97F9E9-7F9E-4D9B-87F9-5148465D78F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FA86-D8E6-46C3-B823-571911CA75D6}">
      <dsp:nvSpPr>
        <dsp:cNvPr id="0" name=""/>
        <dsp:cNvSpPr/>
      </dsp:nvSpPr>
      <dsp:spPr>
        <a:xfrm rot="10800000">
          <a:off x="1597301" y="1989"/>
          <a:ext cx="5974671" cy="36961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8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Market Research</a:t>
          </a:r>
        </a:p>
      </dsp:txBody>
      <dsp:txXfrm rot="10800000">
        <a:off x="1689704" y="1989"/>
        <a:ext cx="5882268" cy="369611"/>
      </dsp:txXfrm>
    </dsp:sp>
    <dsp:sp modelId="{442BBB54-7A03-4648-900C-509B8D0C2D04}">
      <dsp:nvSpPr>
        <dsp:cNvPr id="0" name=""/>
        <dsp:cNvSpPr/>
      </dsp:nvSpPr>
      <dsp:spPr>
        <a:xfrm>
          <a:off x="1412495" y="1989"/>
          <a:ext cx="369611" cy="369611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84E500-C0F1-4B25-ADF2-4E63B5B27846}">
      <dsp:nvSpPr>
        <dsp:cNvPr id="0" name=""/>
        <dsp:cNvSpPr/>
      </dsp:nvSpPr>
      <dsp:spPr>
        <a:xfrm rot="10800000">
          <a:off x="1597301" y="481932"/>
          <a:ext cx="5974671" cy="369611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8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Product Development</a:t>
          </a:r>
        </a:p>
      </dsp:txBody>
      <dsp:txXfrm rot="10800000">
        <a:off x="1689704" y="481932"/>
        <a:ext cx="5882268" cy="369611"/>
      </dsp:txXfrm>
    </dsp:sp>
    <dsp:sp modelId="{64E63454-71CA-4130-AEF1-B59A720AB312}">
      <dsp:nvSpPr>
        <dsp:cNvPr id="0" name=""/>
        <dsp:cNvSpPr/>
      </dsp:nvSpPr>
      <dsp:spPr>
        <a:xfrm>
          <a:off x="1412495" y="481932"/>
          <a:ext cx="369611" cy="369611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D5C5C-0727-49D6-B8FD-B6607DD70E9B}">
      <dsp:nvSpPr>
        <dsp:cNvPr id="0" name=""/>
        <dsp:cNvSpPr/>
      </dsp:nvSpPr>
      <dsp:spPr>
        <a:xfrm rot="10800000">
          <a:off x="1597301" y="961875"/>
          <a:ext cx="5974671" cy="369611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8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Production Planning</a:t>
          </a:r>
        </a:p>
      </dsp:txBody>
      <dsp:txXfrm rot="10800000">
        <a:off x="1689704" y="961875"/>
        <a:ext cx="5882268" cy="369611"/>
      </dsp:txXfrm>
    </dsp:sp>
    <dsp:sp modelId="{F2E1AA25-F02E-48E5-AC9B-FF9F945D1301}">
      <dsp:nvSpPr>
        <dsp:cNvPr id="0" name=""/>
        <dsp:cNvSpPr/>
      </dsp:nvSpPr>
      <dsp:spPr>
        <a:xfrm>
          <a:off x="1412495" y="961875"/>
          <a:ext cx="369611" cy="369611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A6CEDE-B3B3-4629-A728-5901C69AD48B}">
      <dsp:nvSpPr>
        <dsp:cNvPr id="0" name=""/>
        <dsp:cNvSpPr/>
      </dsp:nvSpPr>
      <dsp:spPr>
        <a:xfrm rot="10800000">
          <a:off x="1597301" y="1441818"/>
          <a:ext cx="5974671" cy="369611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8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Marketing Strategy</a:t>
          </a:r>
        </a:p>
      </dsp:txBody>
      <dsp:txXfrm rot="10800000">
        <a:off x="1689704" y="1441818"/>
        <a:ext cx="5882268" cy="369611"/>
      </dsp:txXfrm>
    </dsp:sp>
    <dsp:sp modelId="{D04B494A-0EBE-44F8-8835-8C97A99C463B}">
      <dsp:nvSpPr>
        <dsp:cNvPr id="0" name=""/>
        <dsp:cNvSpPr/>
      </dsp:nvSpPr>
      <dsp:spPr>
        <a:xfrm>
          <a:off x="1412495" y="1441818"/>
          <a:ext cx="369611" cy="369611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387D5-2926-43B5-B9D9-6642E44DB98D}">
      <dsp:nvSpPr>
        <dsp:cNvPr id="0" name=""/>
        <dsp:cNvSpPr/>
      </dsp:nvSpPr>
      <dsp:spPr>
        <a:xfrm rot="10800000">
          <a:off x="1597301" y="1921761"/>
          <a:ext cx="5974671" cy="369611"/>
        </a:xfrm>
        <a:prstGeom prst="homePlat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8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Sales Strategy</a:t>
          </a:r>
        </a:p>
      </dsp:txBody>
      <dsp:txXfrm rot="10800000">
        <a:off x="1689704" y="1921761"/>
        <a:ext cx="5882268" cy="369611"/>
      </dsp:txXfrm>
    </dsp:sp>
    <dsp:sp modelId="{4362B02E-03AA-4D1C-B85B-DD310986AA40}">
      <dsp:nvSpPr>
        <dsp:cNvPr id="0" name=""/>
        <dsp:cNvSpPr/>
      </dsp:nvSpPr>
      <dsp:spPr>
        <a:xfrm>
          <a:off x="1412495" y="1921761"/>
          <a:ext cx="369611" cy="369611"/>
        </a:xfrm>
        <a:prstGeom prst="ellipse">
          <a:avLst/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C0B140-59C3-4E0D-86DB-B57524703033}">
      <dsp:nvSpPr>
        <dsp:cNvPr id="0" name=""/>
        <dsp:cNvSpPr/>
      </dsp:nvSpPr>
      <dsp:spPr>
        <a:xfrm rot="10800000">
          <a:off x="1597301" y="2401704"/>
          <a:ext cx="5974671" cy="36961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8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Distribution and Logistics</a:t>
          </a:r>
        </a:p>
      </dsp:txBody>
      <dsp:txXfrm rot="10800000">
        <a:off x="1689704" y="2401704"/>
        <a:ext cx="5882268" cy="369611"/>
      </dsp:txXfrm>
    </dsp:sp>
    <dsp:sp modelId="{0AFF45AE-14BD-4300-A1D8-AC9B450E1A77}">
      <dsp:nvSpPr>
        <dsp:cNvPr id="0" name=""/>
        <dsp:cNvSpPr/>
      </dsp:nvSpPr>
      <dsp:spPr>
        <a:xfrm>
          <a:off x="1412495" y="2401704"/>
          <a:ext cx="369611" cy="369611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A6F14-2791-4E94-8F8A-9DF15F9D96D0}">
      <dsp:nvSpPr>
        <dsp:cNvPr id="0" name=""/>
        <dsp:cNvSpPr/>
      </dsp:nvSpPr>
      <dsp:spPr>
        <a:xfrm rot="10800000">
          <a:off x="1597301" y="2881647"/>
          <a:ext cx="5974671" cy="369611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8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Customer Service</a:t>
          </a:r>
        </a:p>
      </dsp:txBody>
      <dsp:txXfrm rot="10800000">
        <a:off x="1689704" y="2881647"/>
        <a:ext cx="5882268" cy="369611"/>
      </dsp:txXfrm>
    </dsp:sp>
    <dsp:sp modelId="{FF8DF440-3C50-4E31-AE9B-F28CD7E18170}">
      <dsp:nvSpPr>
        <dsp:cNvPr id="0" name=""/>
        <dsp:cNvSpPr/>
      </dsp:nvSpPr>
      <dsp:spPr>
        <a:xfrm>
          <a:off x="1412495" y="2881647"/>
          <a:ext cx="369611" cy="369611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CBE6DE-616A-4758-AEFE-E29964026CFD}">
      <dsp:nvSpPr>
        <dsp:cNvPr id="0" name=""/>
        <dsp:cNvSpPr/>
      </dsp:nvSpPr>
      <dsp:spPr>
        <a:xfrm rot="10800000">
          <a:off x="1597301" y="3361590"/>
          <a:ext cx="5974671" cy="369611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8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Financial Planning</a:t>
          </a:r>
        </a:p>
      </dsp:txBody>
      <dsp:txXfrm rot="10800000">
        <a:off x="1689704" y="3361590"/>
        <a:ext cx="5882268" cy="369611"/>
      </dsp:txXfrm>
    </dsp:sp>
    <dsp:sp modelId="{93B594DE-F43C-4F31-AF56-CF8F07D292E9}">
      <dsp:nvSpPr>
        <dsp:cNvPr id="0" name=""/>
        <dsp:cNvSpPr/>
      </dsp:nvSpPr>
      <dsp:spPr>
        <a:xfrm>
          <a:off x="1412495" y="3361590"/>
          <a:ext cx="369611" cy="369611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7F9E9-7F9E-4D9B-87F9-5148465D78FA}">
      <dsp:nvSpPr>
        <dsp:cNvPr id="0" name=""/>
        <dsp:cNvSpPr/>
      </dsp:nvSpPr>
      <dsp:spPr>
        <a:xfrm rot="10800000">
          <a:off x="1597301" y="3841534"/>
          <a:ext cx="5974671" cy="369611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8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Monitoring and Evaluation</a:t>
          </a:r>
        </a:p>
      </dsp:txBody>
      <dsp:txXfrm rot="10800000">
        <a:off x="1689704" y="3841534"/>
        <a:ext cx="5882268" cy="369611"/>
      </dsp:txXfrm>
    </dsp:sp>
    <dsp:sp modelId="{78D61F79-E191-40BC-B81F-46D3A25DE849}">
      <dsp:nvSpPr>
        <dsp:cNvPr id="0" name=""/>
        <dsp:cNvSpPr/>
      </dsp:nvSpPr>
      <dsp:spPr>
        <a:xfrm>
          <a:off x="1412495" y="3841534"/>
          <a:ext cx="369611" cy="369611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1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9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3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08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7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43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35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86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3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6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91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016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17" r:id="rId6"/>
    <p:sldLayoutId id="2147483713" r:id="rId7"/>
    <p:sldLayoutId id="2147483714" r:id="rId8"/>
    <p:sldLayoutId id="2147483715" r:id="rId9"/>
    <p:sldLayoutId id="2147483716" r:id="rId10"/>
    <p:sldLayoutId id="214748371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3297213-B630-4CFA-8FE1-099659C5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D12F4-01F2-F89E-5ABB-A00B66B84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3127884"/>
            <a:ext cx="4903893" cy="2930016"/>
          </a:xfrm>
        </p:spPr>
        <p:txBody>
          <a:bodyPr anchor="b">
            <a:normAutofit/>
          </a:bodyPr>
          <a:lstStyle/>
          <a:p>
            <a:r>
              <a:rPr lang="en-US"/>
              <a:t>Welcome to My Presentation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CC421-9315-F407-C2C0-054C5FA8A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187" y="952505"/>
            <a:ext cx="4559760" cy="1676390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Nasif Uddin</a:t>
            </a:r>
          </a:p>
          <a:p>
            <a:pPr>
              <a:lnSpc>
                <a:spcPct val="110000"/>
              </a:lnSpc>
            </a:pPr>
            <a:r>
              <a:rPr lang="en-US" dirty="0"/>
              <a:t>Computer Fundamentals and Office Applications</a:t>
            </a:r>
          </a:p>
          <a:p>
            <a:pPr>
              <a:lnSpc>
                <a:spcPct val="110000"/>
              </a:lnSpc>
            </a:pPr>
            <a:r>
              <a:rPr lang="en-US" dirty="0"/>
              <a:t>Batch : 20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of a house and a computer&#10;&#10;Description automatically generated">
            <a:extLst>
              <a:ext uri="{FF2B5EF4-FFF2-40B4-BE49-F238E27FC236}">
                <a16:creationId xmlns:a16="http://schemas.microsoft.com/office/drawing/2014/main" id="{76EFF620-7D36-0457-B57B-3A1DF6D4A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570" y="952506"/>
            <a:ext cx="5105392" cy="5105392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D9BAE8-F2AE-DB64-3265-99E33A708295}"/>
              </a:ext>
            </a:extLst>
          </p:cNvPr>
          <p:cNvSpPr txBox="1"/>
          <p:nvPr/>
        </p:nvSpPr>
        <p:spPr>
          <a:xfrm>
            <a:off x="3259112" y="2875002"/>
            <a:ext cx="60935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C0000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2125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860D5-3B9E-25D8-4291-2F1117F43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8" y="950976"/>
            <a:ext cx="6481749" cy="1642322"/>
          </a:xfrm>
        </p:spPr>
        <p:txBody>
          <a:bodyPr>
            <a:normAutofit/>
          </a:bodyPr>
          <a:lstStyle/>
          <a:p>
            <a:r>
              <a:rPr lang="en-US" sz="4800" dirty="0"/>
              <a:t>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A280A-DECB-85AD-78CC-2D2AE827A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8" y="1948721"/>
            <a:ext cx="11094722" cy="3958303"/>
          </a:xfrm>
        </p:spPr>
        <p:txBody>
          <a:bodyPr/>
          <a:lstStyle/>
          <a:p>
            <a:pPr marL="0" indent="0">
              <a:buNone/>
            </a:pPr>
            <a:br>
              <a:rPr lang="en-US" sz="1600" b="1" i="1" dirty="0">
                <a:solidFill>
                  <a:srgbClr val="365F9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365F9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Gadget Home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Ltd. is a premier technology-driven manufacturing firm based in Bangladesh. Established in 2010, the company has rapidly evolved into a key player in the electronics and consumer goods sectors, specializing in the production of high-quality electronic components, home appliances, and consumer electronics.</a:t>
            </a:r>
            <a:b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7196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C3D3-DF88-EF44-93BC-8649E46F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Mission and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33121-56B4-C9F5-ABB5-BD55C57E9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3367633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Mission: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deliver innovative and superior quality products that enhance the everyday lives of consumers while fostering sustainable growth and development.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Vision: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be a global leader in the manufacturing industry, known for our commitment to excellence, innovation, and environmental stewardship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8010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00B6-2502-7C13-9141-E7342FC34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Products and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595B1-82C2-D3CC-F119-41DED2F06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Gadget Home Ltd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offers a diverse range of products including: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Electronic Components: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Precision-engineered components for various industrial applications.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 Appliances: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High-efficiency refrigerators, washing machines, and air conditioners.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Consumer Electronics: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Cutting-edge smartphones, tablets, and smart home devices.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061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35CC-293F-DB1A-706E-03D8A87A4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Laptops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 descr="Laptop - Windows menu">
                <a:extLst>
                  <a:ext uri="{FF2B5EF4-FFF2-40B4-BE49-F238E27FC236}">
                    <a16:creationId xmlns:a16="http://schemas.microsoft.com/office/drawing/2014/main" id="{D539D685-C766-16FA-B619-D4C89FFF0DF0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17743150"/>
                  </p:ext>
                </p:extLst>
              </p:nvPr>
            </p:nvGraphicFramePr>
            <p:xfrm>
              <a:off x="549276" y="2028824"/>
              <a:ext cx="5761584" cy="31877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761584" cy="3187753"/>
                    </a:xfrm>
                    <a:prstGeom prst="rect">
                      <a:avLst/>
                    </a:prstGeom>
                    <a:effectLst>
                      <a:reflection blurRad="6350" stA="50000" endA="300" endPos="55500" dist="101600" dir="5400000" sy="-100000" algn="bl" rotWithShape="0"/>
                    </a:effectLst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079919" ay="2339652" az="69318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226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 descr="Laptop - Windows menu">
                <a:extLst>
                  <a:ext uri="{FF2B5EF4-FFF2-40B4-BE49-F238E27FC236}">
                    <a16:creationId xmlns:a16="http://schemas.microsoft.com/office/drawing/2014/main" id="{D539D685-C766-16FA-B619-D4C89FFF0D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276" y="2028824"/>
                <a:ext cx="5761584" cy="3187753"/>
              </a:xfrm>
              <a:prstGeom prst="rect">
                <a:avLst/>
              </a:prstGeom>
              <a:effectLst>
                <a:reflection blurRad="6350" stA="50000" endA="300" endPos="55500" dist="101600" dir="5400000" sy="-100000" algn="bl" rotWithShape="0"/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Laptop - Windows menu">
                <a:extLst>
                  <a:ext uri="{FF2B5EF4-FFF2-40B4-BE49-F238E27FC236}">
                    <a16:creationId xmlns:a16="http://schemas.microsoft.com/office/drawing/2014/main" id="{AA6E93DB-2163-C372-E9F9-BBD705CC9B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623599"/>
                  </p:ext>
                </p:extLst>
              </p:nvPr>
            </p:nvGraphicFramePr>
            <p:xfrm>
              <a:off x="5516380" y="2028823"/>
              <a:ext cx="4961745" cy="31877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61745" cy="3187755"/>
                    </a:xfrm>
                    <a:prstGeom prst="rect">
                      <a:avLst/>
                    </a:prstGeom>
                    <a:effectLst>
                      <a:reflection blurRad="6350" stA="52000" endA="300" endPos="35000" dir="5400000" sy="-100000" algn="bl" rotWithShape="0"/>
                    </a:effectLst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835229" ay="-4915194" az="-82729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8036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Laptop - Windows menu">
                <a:extLst>
                  <a:ext uri="{FF2B5EF4-FFF2-40B4-BE49-F238E27FC236}">
                    <a16:creationId xmlns:a16="http://schemas.microsoft.com/office/drawing/2014/main" id="{AA6E93DB-2163-C372-E9F9-BBD705CC9B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16380" y="2028823"/>
                <a:ext cx="4961745" cy="3187755"/>
              </a:xfrm>
              <a:prstGeom prst="rect">
                <a:avLst/>
              </a:prstGeom>
              <a:effectLst>
                <a:reflection blurRad="6350" stA="52000" endA="300" endPos="35000" dir="5400000" sy="-100000" algn="bl" rotWithShape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894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A610-C9D3-5CD5-A58B-ECCEAC993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Smartphones and tablets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614DC-51E8-10E8-A6C0-EE0BF7F9D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028825"/>
            <a:ext cx="5448298" cy="360747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reflection blurRad="6350" stA="50000" endA="300" endPos="90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>
                <a:effectLst>
                  <a:reflection blurRad="6350" stA="60000" endA="900" endPos="60000" dist="60007" dir="5400000" sy="-10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5EFD9-9132-F6E2-54B5-76B24FCA29BC}"/>
              </a:ext>
            </a:extLst>
          </p:cNvPr>
          <p:cNvSpPr/>
          <p:nvPr/>
        </p:nvSpPr>
        <p:spPr>
          <a:xfrm>
            <a:off x="6384102" y="2179094"/>
            <a:ext cx="4813549" cy="345720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effectLst>
            <a:reflection blurRad="6350" stA="50000" endA="300" endPos="90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>
                <a:effectLst>
                  <a:reflection blurRad="6350" stA="60000" endA="900" endPos="60000" dist="60007" dir="5400000" sy="-10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627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3FEB-CCEB-D6A1-9792-77B6E0ED1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Flow Chart of Business Plan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1A52A9-2FD6-09E2-3AC9-73B2A29EF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0306962"/>
              </p:ext>
            </p:extLst>
          </p:nvPr>
        </p:nvGraphicFramePr>
        <p:xfrm>
          <a:off x="1554233" y="1693889"/>
          <a:ext cx="8984469" cy="4213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63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70DD25F-E0D7-B588-E776-33EB5D8A7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209297"/>
              </p:ext>
            </p:extLst>
          </p:nvPr>
        </p:nvGraphicFramePr>
        <p:xfrm>
          <a:off x="809469" y="1019331"/>
          <a:ext cx="10478124" cy="4728751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894055">
                  <a:extLst>
                    <a:ext uri="{9D8B030D-6E8A-4147-A177-3AD203B41FA5}">
                      <a16:colId xmlns:a16="http://schemas.microsoft.com/office/drawing/2014/main" val="55892828"/>
                    </a:ext>
                  </a:extLst>
                </a:gridCol>
                <a:gridCol w="2505100">
                  <a:extLst>
                    <a:ext uri="{9D8B030D-6E8A-4147-A177-3AD203B41FA5}">
                      <a16:colId xmlns:a16="http://schemas.microsoft.com/office/drawing/2014/main" val="4201787044"/>
                    </a:ext>
                  </a:extLst>
                </a:gridCol>
                <a:gridCol w="2668573">
                  <a:extLst>
                    <a:ext uri="{9D8B030D-6E8A-4147-A177-3AD203B41FA5}">
                      <a16:colId xmlns:a16="http://schemas.microsoft.com/office/drawing/2014/main" val="2728360177"/>
                    </a:ext>
                  </a:extLst>
                </a:gridCol>
                <a:gridCol w="2410396">
                  <a:extLst>
                    <a:ext uri="{9D8B030D-6E8A-4147-A177-3AD203B41FA5}">
                      <a16:colId xmlns:a16="http://schemas.microsoft.com/office/drawing/2014/main" val="1788663702"/>
                    </a:ext>
                  </a:extLst>
                </a:gridCol>
              </a:tblGrid>
              <a:tr h="342585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Yearly report</a:t>
                      </a:r>
                      <a:endParaRPr lang="en-US" sz="18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372617"/>
                  </a:ext>
                </a:extLst>
              </a:tr>
              <a:tr h="342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Month </a:t>
                      </a:r>
                      <a:endParaRPr lang="en-US" sz="18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Expenses 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Sales 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Profit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3078769"/>
                  </a:ext>
                </a:extLst>
              </a:tr>
              <a:tr h="342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January </a:t>
                      </a:r>
                      <a:endParaRPr lang="en-US" sz="18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9288500</a:t>
                      </a:r>
                      <a:endParaRPr lang="en-US" sz="18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8750000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-538500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0852300"/>
                  </a:ext>
                </a:extLst>
              </a:tr>
              <a:tr h="342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February 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9744300</a:t>
                      </a:r>
                      <a:endParaRPr lang="en-US" sz="18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9920000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175700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1216048"/>
                  </a:ext>
                </a:extLst>
              </a:tr>
              <a:tr h="342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March 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8904700</a:t>
                      </a:r>
                      <a:endParaRPr lang="en-US" sz="18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10000000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1095300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2779617"/>
                  </a:ext>
                </a:extLst>
              </a:tr>
              <a:tr h="342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April </a:t>
                      </a:r>
                      <a:endParaRPr lang="en-US" sz="18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7345200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7957400</a:t>
                      </a:r>
                      <a:endParaRPr lang="en-US" sz="18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612200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5750591"/>
                  </a:ext>
                </a:extLst>
              </a:tr>
              <a:tr h="342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May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8987000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9876500</a:t>
                      </a:r>
                      <a:endParaRPr lang="en-US" sz="18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889500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39550254"/>
                  </a:ext>
                </a:extLst>
              </a:tr>
              <a:tr h="2725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June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5215400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5164500</a:t>
                      </a:r>
                      <a:endParaRPr lang="en-US" sz="18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-50900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55839624"/>
                  </a:ext>
                </a:extLst>
              </a:tr>
              <a:tr h="342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July 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9976500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11543600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1567100</a:t>
                      </a:r>
                      <a:endParaRPr lang="en-US" sz="18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7892011"/>
                  </a:ext>
                </a:extLst>
              </a:tr>
              <a:tr h="342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August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7976700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8087900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111200</a:t>
                      </a:r>
                      <a:endParaRPr lang="en-US" sz="18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90151328"/>
                  </a:ext>
                </a:extLst>
              </a:tr>
              <a:tr h="342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September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9879000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9969800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90800</a:t>
                      </a:r>
                      <a:endParaRPr lang="en-US" sz="18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0961215"/>
                  </a:ext>
                </a:extLst>
              </a:tr>
              <a:tr h="342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October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6234800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7024000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789200</a:t>
                      </a:r>
                      <a:endParaRPr lang="en-US" sz="18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6785344"/>
                  </a:ext>
                </a:extLst>
              </a:tr>
              <a:tr h="342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November 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4534800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4809300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274500</a:t>
                      </a:r>
                      <a:endParaRPr lang="en-US" sz="18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1067802"/>
                  </a:ext>
                </a:extLst>
              </a:tr>
              <a:tr h="342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December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8348700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8834800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486100</a:t>
                      </a:r>
                      <a:endParaRPr lang="en-US" sz="18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11124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81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261D778-14C7-B20F-3E4A-572E8D67AF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248365"/>
              </p:ext>
            </p:extLst>
          </p:nvPr>
        </p:nvGraphicFramePr>
        <p:xfrm>
          <a:off x="944380" y="1079292"/>
          <a:ext cx="10291067" cy="4796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382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theme/theme1.xml><?xml version="1.0" encoding="utf-8"?>
<a:theme xmlns:a="http://schemas.openxmlformats.org/drawingml/2006/main" name="TribuneVTI">
  <a:themeElements>
    <a:clrScheme name="amasis">
      <a:dk1>
        <a:sysClr val="windowText" lastClr="000000"/>
      </a:dk1>
      <a:lt1>
        <a:sysClr val="window" lastClr="FFFFFF"/>
      </a:lt1>
      <a:dk2>
        <a:srgbClr val="470401"/>
      </a:dk2>
      <a:lt2>
        <a:srgbClr val="EBE2E2"/>
      </a:lt2>
      <a:accent1>
        <a:srgbClr val="BD1209"/>
      </a:accent1>
      <a:accent2>
        <a:srgbClr val="F40600"/>
      </a:accent2>
      <a:accent3>
        <a:srgbClr val="F26216"/>
      </a:accent3>
      <a:accent4>
        <a:srgbClr val="F0800D"/>
      </a:accent4>
      <a:accent5>
        <a:srgbClr val="3EA8B6"/>
      </a:accent5>
      <a:accent6>
        <a:srgbClr val="005B6B"/>
      </a:accent6>
      <a:hlink>
        <a:srgbClr val="F40600"/>
      </a:hlink>
      <a:folHlink>
        <a:srgbClr val="1C7E8E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49</TotalTime>
  <Words>262</Words>
  <Application>Microsoft Office PowerPoint</Application>
  <PresentationFormat>Widescreen</PresentationFormat>
  <Paragraphs>83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Amasis MT Pro Medium</vt:lpstr>
      <vt:lpstr>Arial</vt:lpstr>
      <vt:lpstr>Calibri</vt:lpstr>
      <vt:lpstr>Calibri Light</vt:lpstr>
      <vt:lpstr>Symbol</vt:lpstr>
      <vt:lpstr>Times New Roman</vt:lpstr>
      <vt:lpstr>Univers Light</vt:lpstr>
      <vt:lpstr>TribuneVTI</vt:lpstr>
      <vt:lpstr>Welcome to My Presentation</vt:lpstr>
      <vt:lpstr>Company Overview</vt:lpstr>
      <vt:lpstr>Mission and Vision</vt:lpstr>
      <vt:lpstr>Products and Services</vt:lpstr>
      <vt:lpstr>Laptops</vt:lpstr>
      <vt:lpstr>Smartphones and tablets</vt:lpstr>
      <vt:lpstr>Flow Chart of Business Plan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nasif uddin</dc:creator>
  <cp:lastModifiedBy>nasif uddin</cp:lastModifiedBy>
  <cp:revision>2</cp:revision>
  <dcterms:created xsi:type="dcterms:W3CDTF">2024-10-04T17:27:51Z</dcterms:created>
  <dcterms:modified xsi:type="dcterms:W3CDTF">2024-10-15T18:29:59Z</dcterms:modified>
</cp:coreProperties>
</file>